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BE38"/>
    <a:srgbClr val="40B6A8"/>
    <a:srgbClr val="C57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1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A4BE38">
            <a:alpha val="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85430-178E-1E99-635D-AFEDCE604A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2859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0D23B-A567-44D2-83BD-C65791EEC8E6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2DA09-0C8D-5590-2FEA-7C315B331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30012" y="6356350"/>
            <a:ext cx="41148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D2B9E-70DC-491C-3D3D-892DCB8F5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8765" y="6331436"/>
            <a:ext cx="2743200" cy="365125"/>
          </a:xfrm>
        </p:spPr>
        <p:txBody>
          <a:bodyPr/>
          <a:lstStyle/>
          <a:p>
            <a:fld id="{00A2D872-5107-4608-AAD6-461D36C60BE4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D8E7A2-642B-A755-8B76-418BDCA58F8D}"/>
              </a:ext>
            </a:extLst>
          </p:cNvPr>
          <p:cNvSpPr/>
          <p:nvPr userDrawn="1"/>
        </p:nvSpPr>
        <p:spPr>
          <a:xfrm>
            <a:off x="-10510" y="0"/>
            <a:ext cx="12197260" cy="86490"/>
          </a:xfrm>
          <a:prstGeom prst="rect">
            <a:avLst/>
          </a:prstGeom>
          <a:solidFill>
            <a:srgbClr val="A4BE38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7E9B3B-D443-14A1-1CFE-E414AF6CDAD7}"/>
              </a:ext>
            </a:extLst>
          </p:cNvPr>
          <p:cNvSpPr/>
          <p:nvPr userDrawn="1"/>
        </p:nvSpPr>
        <p:spPr>
          <a:xfrm>
            <a:off x="528574" y="153758"/>
            <a:ext cx="11663425" cy="100787"/>
          </a:xfrm>
          <a:prstGeom prst="rect">
            <a:avLst/>
          </a:prstGeom>
          <a:solidFill>
            <a:srgbClr val="40B6A8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407637-0203-B4C5-4AC7-6867FA3D9108}"/>
              </a:ext>
            </a:extLst>
          </p:cNvPr>
          <p:cNvSpPr/>
          <p:nvPr userDrawn="1"/>
        </p:nvSpPr>
        <p:spPr>
          <a:xfrm>
            <a:off x="340332" y="-4"/>
            <a:ext cx="94594" cy="5994404"/>
          </a:xfrm>
          <a:prstGeom prst="rect">
            <a:avLst/>
          </a:prstGeom>
          <a:solidFill>
            <a:srgbClr val="A4BE38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A359F6-CAC5-8DB8-B945-D5F565869186}"/>
              </a:ext>
            </a:extLst>
          </p:cNvPr>
          <p:cNvSpPr/>
          <p:nvPr userDrawn="1"/>
        </p:nvSpPr>
        <p:spPr>
          <a:xfrm>
            <a:off x="528575" y="244034"/>
            <a:ext cx="94594" cy="2142327"/>
          </a:xfrm>
          <a:prstGeom prst="rect">
            <a:avLst/>
          </a:prstGeom>
          <a:solidFill>
            <a:srgbClr val="40B6A8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E4FDD99-4C45-2FBC-27D5-D8F572FAF2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0169"/>
            <a:ext cx="1066800" cy="1066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CF7E014-6005-37D1-84EB-3F5BD4DCBD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764" y="386108"/>
            <a:ext cx="1433201" cy="10319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022F79A-5329-9BF8-2FB9-111C8CD684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147" y="329670"/>
            <a:ext cx="2043469" cy="13260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F7D90D-C733-7A9B-1507-D4BFCD5F467E}"/>
              </a:ext>
            </a:extLst>
          </p:cNvPr>
          <p:cNvSpPr txBox="1"/>
          <p:nvPr userDrawn="1"/>
        </p:nvSpPr>
        <p:spPr>
          <a:xfrm>
            <a:off x="391765" y="2405900"/>
            <a:ext cx="840136" cy="3763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N</a:t>
            </a:r>
          </a:p>
          <a:p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C</a:t>
            </a:r>
          </a:p>
          <a:p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V</a:t>
            </a:r>
          </a:p>
          <a:p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P</a:t>
            </a:r>
          </a:p>
          <a:p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R</a:t>
            </a:r>
          </a:p>
          <a:p>
            <a:pPr marL="0" indent="0"/>
            <a:r>
              <a:rPr lang="en-US" sz="1800" b="1" baseline="30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I</a:t>
            </a:r>
          </a:p>
          <a:p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P</a:t>
            </a:r>
          </a:p>
          <a:p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G</a:t>
            </a:r>
          </a:p>
          <a:p>
            <a:endParaRPr lang="en-US" sz="18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2</a:t>
            </a:r>
          </a:p>
          <a:p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0</a:t>
            </a:r>
          </a:p>
          <a:p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2</a:t>
            </a:r>
          </a:p>
          <a:p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en-IN" sz="1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5" name="Partial Circle 54">
            <a:extLst>
              <a:ext uri="{FF2B5EF4-FFF2-40B4-BE49-F238E27FC236}">
                <a16:creationId xmlns:a16="http://schemas.microsoft.com/office/drawing/2014/main" id="{C47BA1E2-719A-026E-824D-E67BA7A2ECEA}"/>
              </a:ext>
            </a:extLst>
          </p:cNvPr>
          <p:cNvSpPr/>
          <p:nvPr userDrawn="1"/>
        </p:nvSpPr>
        <p:spPr>
          <a:xfrm rot="14921968">
            <a:off x="689790" y="6341633"/>
            <a:ext cx="512543" cy="518291"/>
          </a:xfrm>
          <a:prstGeom prst="pie">
            <a:avLst/>
          </a:prstGeom>
          <a:solidFill>
            <a:srgbClr val="40B6A8"/>
          </a:solidFill>
          <a:ln>
            <a:solidFill>
              <a:srgbClr val="40B6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56" name="Partial Circle 55">
            <a:extLst>
              <a:ext uri="{FF2B5EF4-FFF2-40B4-BE49-F238E27FC236}">
                <a16:creationId xmlns:a16="http://schemas.microsoft.com/office/drawing/2014/main" id="{A4FF86C9-BB8D-8613-8924-D3D80C7A2015}"/>
              </a:ext>
            </a:extLst>
          </p:cNvPr>
          <p:cNvSpPr/>
          <p:nvPr userDrawn="1"/>
        </p:nvSpPr>
        <p:spPr>
          <a:xfrm rot="17617724">
            <a:off x="460082" y="6344533"/>
            <a:ext cx="781417" cy="532996"/>
          </a:xfrm>
          <a:prstGeom prst="pie">
            <a:avLst>
              <a:gd name="adj1" fmla="val 14596488"/>
              <a:gd name="adj2" fmla="val 19542260"/>
            </a:avLst>
          </a:prstGeom>
          <a:solidFill>
            <a:srgbClr val="A4BE38"/>
          </a:solidFill>
          <a:ln>
            <a:solidFill>
              <a:srgbClr val="A4BE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63" name="Partial Circle 62">
            <a:extLst>
              <a:ext uri="{FF2B5EF4-FFF2-40B4-BE49-F238E27FC236}">
                <a16:creationId xmlns:a16="http://schemas.microsoft.com/office/drawing/2014/main" id="{BD388636-4392-C0E5-AE86-45968C393617}"/>
              </a:ext>
            </a:extLst>
          </p:cNvPr>
          <p:cNvSpPr/>
          <p:nvPr userDrawn="1"/>
        </p:nvSpPr>
        <p:spPr>
          <a:xfrm rot="1159135" flipV="1">
            <a:off x="429422" y="6574322"/>
            <a:ext cx="448008" cy="295955"/>
          </a:xfrm>
          <a:prstGeom prst="pie">
            <a:avLst>
              <a:gd name="adj1" fmla="val 11907535"/>
              <a:gd name="adj2" fmla="val 16200000"/>
            </a:avLst>
          </a:prstGeom>
          <a:solidFill>
            <a:srgbClr val="A4BE38"/>
          </a:solidFill>
          <a:ln>
            <a:solidFill>
              <a:srgbClr val="A4BE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66" name="Partial Circle 65">
            <a:extLst>
              <a:ext uri="{FF2B5EF4-FFF2-40B4-BE49-F238E27FC236}">
                <a16:creationId xmlns:a16="http://schemas.microsoft.com/office/drawing/2014/main" id="{0CC721C5-21AF-61A6-CC08-E4426C443798}"/>
              </a:ext>
            </a:extLst>
          </p:cNvPr>
          <p:cNvSpPr/>
          <p:nvPr userDrawn="1"/>
        </p:nvSpPr>
        <p:spPr>
          <a:xfrm rot="9209085" flipH="1">
            <a:off x="-49951" y="6275942"/>
            <a:ext cx="550328" cy="642238"/>
          </a:xfrm>
          <a:prstGeom prst="pie">
            <a:avLst>
              <a:gd name="adj1" fmla="val 21048729"/>
              <a:gd name="adj2" fmla="val 3389774"/>
            </a:avLst>
          </a:prstGeom>
          <a:solidFill>
            <a:srgbClr val="40B6A8"/>
          </a:solidFill>
          <a:ln>
            <a:solidFill>
              <a:srgbClr val="40B6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67" name="Partial Circle 66">
            <a:extLst>
              <a:ext uri="{FF2B5EF4-FFF2-40B4-BE49-F238E27FC236}">
                <a16:creationId xmlns:a16="http://schemas.microsoft.com/office/drawing/2014/main" id="{209E137D-623D-8E45-5C54-21FE37108643}"/>
              </a:ext>
            </a:extLst>
          </p:cNvPr>
          <p:cNvSpPr/>
          <p:nvPr userDrawn="1"/>
        </p:nvSpPr>
        <p:spPr>
          <a:xfrm rot="17426336" flipH="1">
            <a:off x="-79563" y="5877993"/>
            <a:ext cx="442193" cy="365051"/>
          </a:xfrm>
          <a:prstGeom prst="pie">
            <a:avLst>
              <a:gd name="adj1" fmla="val 0"/>
              <a:gd name="adj2" fmla="val 3877832"/>
            </a:avLst>
          </a:prstGeom>
          <a:solidFill>
            <a:srgbClr val="40B6A8"/>
          </a:solidFill>
          <a:ln>
            <a:solidFill>
              <a:srgbClr val="40B6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69" name="Partial Circle 68">
            <a:extLst>
              <a:ext uri="{FF2B5EF4-FFF2-40B4-BE49-F238E27FC236}">
                <a16:creationId xmlns:a16="http://schemas.microsoft.com/office/drawing/2014/main" id="{FE620318-E46C-30EF-F06A-F149E238F95B}"/>
              </a:ext>
            </a:extLst>
          </p:cNvPr>
          <p:cNvSpPr/>
          <p:nvPr userDrawn="1"/>
        </p:nvSpPr>
        <p:spPr>
          <a:xfrm>
            <a:off x="13798" y="6423067"/>
            <a:ext cx="332947" cy="427504"/>
          </a:xfrm>
          <a:prstGeom prst="pie">
            <a:avLst/>
          </a:prstGeom>
          <a:solidFill>
            <a:srgbClr val="A4BE38"/>
          </a:solidFill>
          <a:ln>
            <a:solidFill>
              <a:srgbClr val="A4BE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70" name="Partial Circle 69">
            <a:extLst>
              <a:ext uri="{FF2B5EF4-FFF2-40B4-BE49-F238E27FC236}">
                <a16:creationId xmlns:a16="http://schemas.microsoft.com/office/drawing/2014/main" id="{4B71FE79-E860-066B-A28D-70371881FD48}"/>
              </a:ext>
            </a:extLst>
          </p:cNvPr>
          <p:cNvSpPr/>
          <p:nvPr userDrawn="1"/>
        </p:nvSpPr>
        <p:spPr>
          <a:xfrm rot="15815042">
            <a:off x="388247" y="6094483"/>
            <a:ext cx="288182" cy="280308"/>
          </a:xfrm>
          <a:prstGeom prst="pie">
            <a:avLst/>
          </a:prstGeom>
          <a:solidFill>
            <a:srgbClr val="40B6A8"/>
          </a:solidFill>
          <a:ln>
            <a:solidFill>
              <a:srgbClr val="40B6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71" name="Partial Circle 70">
            <a:extLst>
              <a:ext uri="{FF2B5EF4-FFF2-40B4-BE49-F238E27FC236}">
                <a16:creationId xmlns:a16="http://schemas.microsoft.com/office/drawing/2014/main" id="{5C51A49A-0BDD-4B11-DF40-B429C34BAF92}"/>
              </a:ext>
            </a:extLst>
          </p:cNvPr>
          <p:cNvSpPr/>
          <p:nvPr userDrawn="1"/>
        </p:nvSpPr>
        <p:spPr>
          <a:xfrm rot="5400000" flipV="1">
            <a:off x="341046" y="6018601"/>
            <a:ext cx="304806" cy="369920"/>
          </a:xfrm>
          <a:prstGeom prst="pie">
            <a:avLst>
              <a:gd name="adj1" fmla="val 11907535"/>
              <a:gd name="adj2" fmla="val 16200000"/>
            </a:avLst>
          </a:prstGeom>
          <a:solidFill>
            <a:srgbClr val="A4BE38"/>
          </a:solidFill>
          <a:ln>
            <a:solidFill>
              <a:srgbClr val="A4BE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73" name="Partial Circle 72">
            <a:extLst>
              <a:ext uri="{FF2B5EF4-FFF2-40B4-BE49-F238E27FC236}">
                <a16:creationId xmlns:a16="http://schemas.microsoft.com/office/drawing/2014/main" id="{A96DCBAB-1973-F2C4-E54C-3D9DF1BB6E9F}"/>
              </a:ext>
            </a:extLst>
          </p:cNvPr>
          <p:cNvSpPr/>
          <p:nvPr userDrawn="1"/>
        </p:nvSpPr>
        <p:spPr>
          <a:xfrm rot="13822610">
            <a:off x="21599" y="5843200"/>
            <a:ext cx="240937" cy="271075"/>
          </a:xfrm>
          <a:prstGeom prst="pie">
            <a:avLst>
              <a:gd name="adj1" fmla="val 14596488"/>
              <a:gd name="adj2" fmla="val 11017826"/>
            </a:avLst>
          </a:prstGeom>
          <a:solidFill>
            <a:srgbClr val="A4BE38"/>
          </a:solidFill>
          <a:ln>
            <a:solidFill>
              <a:srgbClr val="A4BE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76" name="Partial Circle 75">
            <a:extLst>
              <a:ext uri="{FF2B5EF4-FFF2-40B4-BE49-F238E27FC236}">
                <a16:creationId xmlns:a16="http://schemas.microsoft.com/office/drawing/2014/main" id="{CB5E3E16-B4FA-BF5B-BE0E-985E8CE21EB5}"/>
              </a:ext>
            </a:extLst>
          </p:cNvPr>
          <p:cNvSpPr/>
          <p:nvPr userDrawn="1"/>
        </p:nvSpPr>
        <p:spPr>
          <a:xfrm rot="18592055" flipH="1">
            <a:off x="358962" y="6426907"/>
            <a:ext cx="267881" cy="248853"/>
          </a:xfrm>
          <a:prstGeom prst="pie">
            <a:avLst>
              <a:gd name="adj1" fmla="val 0"/>
              <a:gd name="adj2" fmla="val 3877832"/>
            </a:avLst>
          </a:prstGeom>
          <a:solidFill>
            <a:srgbClr val="40B6A8"/>
          </a:solidFill>
          <a:ln>
            <a:solidFill>
              <a:srgbClr val="40B6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77" name="Partial Circle 76">
            <a:extLst>
              <a:ext uri="{FF2B5EF4-FFF2-40B4-BE49-F238E27FC236}">
                <a16:creationId xmlns:a16="http://schemas.microsoft.com/office/drawing/2014/main" id="{B0C312F2-B5E9-B66C-1D04-4C43F2E8C092}"/>
              </a:ext>
            </a:extLst>
          </p:cNvPr>
          <p:cNvSpPr/>
          <p:nvPr userDrawn="1"/>
        </p:nvSpPr>
        <p:spPr>
          <a:xfrm rot="16890281">
            <a:off x="22704" y="5564357"/>
            <a:ext cx="275709" cy="224868"/>
          </a:xfrm>
          <a:prstGeom prst="pie">
            <a:avLst/>
          </a:prstGeom>
          <a:solidFill>
            <a:srgbClr val="40B6A8"/>
          </a:solidFill>
          <a:ln>
            <a:solidFill>
              <a:srgbClr val="40B6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78" name="Partial Circle 77">
            <a:extLst>
              <a:ext uri="{FF2B5EF4-FFF2-40B4-BE49-F238E27FC236}">
                <a16:creationId xmlns:a16="http://schemas.microsoft.com/office/drawing/2014/main" id="{11048A68-7ED8-93E9-6DD1-6F087F99895E}"/>
              </a:ext>
            </a:extLst>
          </p:cNvPr>
          <p:cNvSpPr/>
          <p:nvPr userDrawn="1"/>
        </p:nvSpPr>
        <p:spPr>
          <a:xfrm rot="11274452" flipV="1">
            <a:off x="-155302" y="5351902"/>
            <a:ext cx="502360" cy="497937"/>
          </a:xfrm>
          <a:prstGeom prst="pie">
            <a:avLst>
              <a:gd name="adj1" fmla="val 14751598"/>
              <a:gd name="adj2" fmla="val 17619878"/>
            </a:avLst>
          </a:prstGeom>
          <a:solidFill>
            <a:srgbClr val="A4BE38"/>
          </a:solidFill>
          <a:ln>
            <a:solidFill>
              <a:srgbClr val="A4BE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4357BC-3846-D254-95C6-F6DFC3C464EC}"/>
              </a:ext>
            </a:extLst>
          </p:cNvPr>
          <p:cNvSpPr txBox="1"/>
          <p:nvPr userDrawn="1"/>
        </p:nvSpPr>
        <p:spPr>
          <a:xfrm>
            <a:off x="838201" y="1558408"/>
            <a:ext cx="10883900" cy="2308324"/>
          </a:xfrm>
          <a:prstGeom prst="rect">
            <a:avLst/>
          </a:prstGeom>
          <a:solidFill>
            <a:srgbClr val="A4BE38">
              <a:alpha val="8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n-IN" sz="4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IN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IN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0EEED7-2AF7-A186-0968-38136D523A03}"/>
              </a:ext>
            </a:extLst>
          </p:cNvPr>
          <p:cNvSpPr txBox="1"/>
          <p:nvPr userDrawn="1"/>
        </p:nvSpPr>
        <p:spPr>
          <a:xfrm>
            <a:off x="838200" y="4054992"/>
            <a:ext cx="10883900" cy="1384995"/>
          </a:xfrm>
          <a:prstGeom prst="rect">
            <a:avLst/>
          </a:prstGeom>
          <a:solidFill>
            <a:srgbClr val="40B6A8">
              <a:alpha val="8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n-IN" sz="28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IN" sz="28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IN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Moon 18">
            <a:extLst>
              <a:ext uri="{FF2B5EF4-FFF2-40B4-BE49-F238E27FC236}">
                <a16:creationId xmlns:a16="http://schemas.microsoft.com/office/drawing/2014/main" id="{21B3BA54-5441-0F82-8F9B-418381543480}"/>
              </a:ext>
            </a:extLst>
          </p:cNvPr>
          <p:cNvSpPr/>
          <p:nvPr userDrawn="1"/>
        </p:nvSpPr>
        <p:spPr>
          <a:xfrm rot="16624801">
            <a:off x="65503" y="69739"/>
            <a:ext cx="371983" cy="512213"/>
          </a:xfrm>
          <a:prstGeom prst="moon">
            <a:avLst/>
          </a:prstGeom>
          <a:solidFill>
            <a:srgbClr val="40B6A8"/>
          </a:solidFill>
          <a:ln>
            <a:solidFill>
              <a:srgbClr val="40B6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Moon 20">
            <a:extLst>
              <a:ext uri="{FF2B5EF4-FFF2-40B4-BE49-F238E27FC236}">
                <a16:creationId xmlns:a16="http://schemas.microsoft.com/office/drawing/2014/main" id="{5F9377EF-5D20-5F74-401E-D0A328B39D5A}"/>
              </a:ext>
            </a:extLst>
          </p:cNvPr>
          <p:cNvSpPr/>
          <p:nvPr userDrawn="1"/>
        </p:nvSpPr>
        <p:spPr>
          <a:xfrm rot="3332933">
            <a:off x="80177" y="112553"/>
            <a:ext cx="440507" cy="488513"/>
          </a:xfrm>
          <a:prstGeom prst="moon">
            <a:avLst>
              <a:gd name="adj" fmla="val 26852"/>
            </a:avLst>
          </a:prstGeom>
          <a:solidFill>
            <a:srgbClr val="A4BE38"/>
          </a:solidFill>
          <a:ln>
            <a:solidFill>
              <a:srgbClr val="A4BE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8E0DC73-A6E0-448B-6AC6-6051DBA557C1}"/>
              </a:ext>
            </a:extLst>
          </p:cNvPr>
          <p:cNvSpPr/>
          <p:nvPr userDrawn="1"/>
        </p:nvSpPr>
        <p:spPr>
          <a:xfrm>
            <a:off x="120912" y="730906"/>
            <a:ext cx="94594" cy="4454183"/>
          </a:xfrm>
          <a:prstGeom prst="rect">
            <a:avLst/>
          </a:prstGeom>
          <a:solidFill>
            <a:srgbClr val="40B6A8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4525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B861B-A5F4-3DDA-5B76-8969826F8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F9D5D8-7B1E-A920-3B60-5962BEED37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D6F1B-5DA9-F059-9BC5-3590633067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0D23B-A567-44D2-83BD-C65791EEC8E6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A07DF-F6D3-13C2-A028-1924C6389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59744-ED64-961C-528C-6F98C321A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2D872-5107-4608-AAD6-461D36C60B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8842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CED0ED-29CA-9B3B-8E83-48063F156C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DC7F01-B56D-27FB-7731-B94EB5869C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E2CF4-3EA0-BB98-ED60-6C06EC0ACE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0D23B-A567-44D2-83BD-C65791EEC8E6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FC7C7-EB56-2ED9-5B54-9E16B0DA0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4F847-6D3B-EB77-3BB6-2FB148284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2D872-5107-4608-AAD6-461D36C60B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0649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0852B-D802-BEF0-9476-80B6F9EA4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A3042E-8EBE-EB09-03B3-36E5E0CC7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90A25-E61A-8DBA-595E-00838DEC2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A76F2-5A59-4481-BAE2-6F38DFC4E849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DBCD1-44C9-6A08-BD38-21593BD75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E2FA3-C3B3-DFE5-8CE5-D221A703D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D696-F920-4E98-9C64-44FE405B63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4264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E4E43-73FC-F48C-B317-7F5A01B63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84202-D0A4-55DD-1253-229ADB86A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C3CA6-38E5-BE78-1D06-D1791120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A76F2-5A59-4481-BAE2-6F38DFC4E849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21412-C7AF-E1A8-36CD-9AE94352B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A7B42-7EA2-19AE-616F-46F09921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D696-F920-4E98-9C64-44FE405B63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1425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73829-17CD-C4AC-82AD-6D949E937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58CE3-B2F6-C775-544E-5A12B1AEA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D3CA8-D979-5AE1-BB6C-E7A00BD26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A76F2-5A59-4481-BAE2-6F38DFC4E849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993D4-3B8F-99A4-CBA7-9F46D1384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4300D-6808-A2D0-D5CA-7CB266974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D696-F920-4E98-9C64-44FE405B63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7368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32720-A959-9BC8-34F9-E2321F4BA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DB1B8-4BE5-427F-98AF-8A135A6C4B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0CE8DF-EA8E-F91A-BEB3-95993D064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749AC9-4EBD-216D-2D62-19DFEE1B4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A76F2-5A59-4481-BAE2-6F38DFC4E849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400F24-ECF1-5615-E009-DB1D31667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9132D3-E89D-EB00-935D-CFC02BF58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D696-F920-4E98-9C64-44FE405B63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4490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438D8-D212-B2BF-2EBD-495344DAA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85DCE-2559-B7C8-0A41-6C62871BF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54C782-16B6-3101-AC32-D0895387F5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EFAA2E-E340-F085-3B41-1814CFC10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ADD812-9B20-F67C-9AF6-7C8E20D002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6C38DD-12ED-3DD4-CFCD-01F0EC4D8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A76F2-5A59-4481-BAE2-6F38DFC4E849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CAA16E-E426-2294-879B-FC23A6E98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742CFA-1DA5-3DC7-3E13-43979C3BC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D696-F920-4E98-9C64-44FE405B63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9991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EB914-F6D2-6FBD-F49A-B40F661F4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ADFF73-5CC7-6B9D-D15C-42B15B6EA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A76F2-5A59-4481-BAE2-6F38DFC4E849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D3B092-C39C-2D44-4149-77826630A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55ECFD-E832-1F1A-67D6-0C1DF6D38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D696-F920-4E98-9C64-44FE405B63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4389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E3154D-604A-EF59-ADA5-F51C07B44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A76F2-5A59-4481-BAE2-6F38DFC4E849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8EF669-3D9C-43A9-909F-43E933486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2D58A3-DB7A-7E34-5317-6770DABBB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D696-F920-4E98-9C64-44FE405B63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9862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D1427-61AC-1716-30A1-7226ACF0A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652F2-CD43-DFA8-8466-DFF8244AD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76407D-E3C4-AD43-8C62-6556CC4E18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77D709-81C2-25DF-5330-F82EC2DA2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A76F2-5A59-4481-BAE2-6F38DFC4E849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19846B-5270-F728-9B28-3F9C0A9C4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384C0E-4FFD-5766-0270-B98025982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D696-F920-4E98-9C64-44FE405B63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239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4000"/>
            <a:lum/>
          </a:blip>
          <a:srcRect/>
          <a:stretch>
            <a:fillRect l="33000" t="32000" r="34000" b="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3AB94-4DF2-B879-E389-BAD1ABD34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CA92E-5595-0A3B-0BAB-5B63B3CCE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25817-1315-1748-F2AA-94D524FA29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0D23B-A567-44D2-83BD-C65791EEC8E6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A3AA0-7477-2679-1D2D-F0564F2C3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4A141-49F7-523F-65CE-40B587D71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2D872-5107-4608-AAD6-461D36C60B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8561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72294-2160-40D3-A7C6-94123A6D3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F77D2B-0DC0-5ABB-A7F8-CF1EBFB1BA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AF067F-7D47-FC4B-13B3-EEAB398E9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5361AA-395C-EDB6-54DB-413FD0A2C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A76F2-5A59-4481-BAE2-6F38DFC4E849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E5F6F7-38B8-4920-AA05-EFCFDBD18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BF0D20-CF9E-FA23-9F3D-4346EE59E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D696-F920-4E98-9C64-44FE405B63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4320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2D4C9-637E-B631-EED8-31CBB310C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C35EEA-A60C-E391-1235-97C9DF1C8A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45B3F-C5A3-5C28-2445-FFE668825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A76F2-5A59-4481-BAE2-6F38DFC4E849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478EA-AB2B-2CD4-A0A7-6FA0F69AB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3567C-68F2-060A-C77F-189AAB2B9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D696-F920-4E98-9C64-44FE405B63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705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035D0F-69D5-0EEC-2910-347F0C47E5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CFEAEE-5976-6902-8F79-5D957C337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A641D-C28E-B7D2-7283-521B2EE0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A76F2-5A59-4481-BAE2-6F38DFC4E849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CA027-4EC3-C5AE-E762-BC5A46A1A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2487E-419E-A963-0005-5ADF3E0CA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D696-F920-4E98-9C64-44FE405B63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66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D52A3-97D4-4DDC-C46C-1025D4012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C7A09-E18F-32BC-905E-77763FEF3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03585-0B3F-98C7-3EB5-2C1F60574A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0D23B-A567-44D2-83BD-C65791EEC8E6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F8635-F558-B356-850F-CA6DD1357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4B382-9CE1-53A4-646D-893F5691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2D872-5107-4608-AAD6-461D36C60B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705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1511E-78BB-E258-0A49-4E6AB0608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F3350-15BB-7EF6-A22E-A4154ABE6F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6911D8-2904-9B71-00CC-BF6B1C0CA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D6A71-6969-8B82-9710-A72AA9F1CA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0D23B-A567-44D2-83BD-C65791EEC8E6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38AA8F-8A26-60C7-8CFD-E52AF539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44CC7-A107-D5E0-002C-666D81C11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2D872-5107-4608-AAD6-461D36C60B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4608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F53C7-C129-857B-BC74-AFE2514EE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7A8FFC-E855-C300-324C-B983726F7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E12570-1D62-9BF0-28CD-29AD6580E5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525307-B7FB-B8E0-35DD-9AA0580689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5AD5D5-D7CA-3932-63FD-FE1586E02C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C310FB-9BA3-612A-6D1E-743E5B65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0D23B-A567-44D2-83BD-C65791EEC8E6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12A07C-8F86-1E0B-2922-EB0F1F3AF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90D1D0-2459-76E4-B86C-804A132F2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2D872-5107-4608-AAD6-461D36C60B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9439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BFA1B-D866-014A-EA7B-3A0A4A8B9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ABCFD2-C354-A5FC-A9F0-4D994E9AEC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0D23B-A567-44D2-83BD-C65791EEC8E6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6E9CB-69AA-8615-24D0-12A96054B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29E875-5E66-2BF5-0E7B-EEF38AEE7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2D872-5107-4608-AAD6-461D36C60B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4117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4F9F5B-60EC-B75E-0C74-6CFA4B747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0D23B-A567-44D2-83BD-C65791EEC8E6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FFDF28-8C20-6086-A204-B6F43BCB4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625C6-0D47-16E3-5BC9-348F7EF32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2D872-5107-4608-AAD6-461D36C60B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6799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29DE4-4F88-F907-3169-21AB89BCA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9BBD9-82B8-35D5-9DBB-A1E7D14C2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CFD78-02B1-8C7D-7F26-6D65E60F76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3285AE-D0AB-3A29-F4AB-CEE3B3A9B7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0D23B-A567-44D2-83BD-C65791EEC8E6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DDCC03-C186-8C75-5CA1-DBA241D41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5CAEB0-D9D2-052A-3960-283D17AEA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2D872-5107-4608-AAD6-461D36C60B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5039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BE20E-D358-C246-2C44-FC1C4DC7A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BB43EA-ACBD-DE69-68DB-D3C58BF2E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F38626-B713-71AC-2678-62AF82D0B1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D801BB-C8ED-9DE6-2471-EA9761D8F3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0D23B-A567-44D2-83BD-C65791EEC8E6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9A1E0-70DB-B77E-E2DA-D48A4BAAE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41BA98-D683-7459-8515-BC679E789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2D872-5107-4608-AAD6-461D36C60B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521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C5BCA-086B-964D-67BA-55F27F7EB0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34508" y="63687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0D23B-A567-44D2-83BD-C65791EEC8E6}" type="datetimeFigureOut">
              <a:rPr lang="en-IN" smtClean="0"/>
              <a:t>06-07-2024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F8C5C-3721-F408-AB71-0963ED23E2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4094" y="63559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10B25-F469-B414-3C9A-88A6E62184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55720" y="63559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2D872-5107-4608-AAD6-461D36C60BE4}" type="slidenum">
              <a:rPr lang="en-IN" smtClean="0"/>
              <a:t>‹#›</a:t>
            </a:fld>
            <a:endParaRPr lang="en-I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C8E8DD-1B0B-D58B-B6D7-097F236C9D0A}"/>
              </a:ext>
            </a:extLst>
          </p:cNvPr>
          <p:cNvSpPr/>
          <p:nvPr userDrawn="1"/>
        </p:nvSpPr>
        <p:spPr>
          <a:xfrm>
            <a:off x="-10510" y="0"/>
            <a:ext cx="12197260" cy="86490"/>
          </a:xfrm>
          <a:prstGeom prst="rect">
            <a:avLst/>
          </a:prstGeom>
          <a:solidFill>
            <a:srgbClr val="A4BE38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4A3E9C-2778-B581-1228-EC3198C2804E}"/>
              </a:ext>
            </a:extLst>
          </p:cNvPr>
          <p:cNvSpPr/>
          <p:nvPr userDrawn="1"/>
        </p:nvSpPr>
        <p:spPr>
          <a:xfrm>
            <a:off x="147140" y="157545"/>
            <a:ext cx="12044860" cy="86490"/>
          </a:xfrm>
          <a:prstGeom prst="rect">
            <a:avLst/>
          </a:prstGeom>
          <a:solidFill>
            <a:srgbClr val="40B6A8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864F0D-EF68-D673-5533-7BA97B0E3010}"/>
              </a:ext>
            </a:extLst>
          </p:cNvPr>
          <p:cNvSpPr/>
          <p:nvPr userDrawn="1"/>
        </p:nvSpPr>
        <p:spPr>
          <a:xfrm>
            <a:off x="340332" y="-4"/>
            <a:ext cx="94594" cy="5994404"/>
          </a:xfrm>
          <a:prstGeom prst="rect">
            <a:avLst/>
          </a:prstGeom>
          <a:solidFill>
            <a:srgbClr val="A4BE38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BF1B71-1D48-0686-FC37-3F38B9284D17}"/>
              </a:ext>
            </a:extLst>
          </p:cNvPr>
          <p:cNvSpPr/>
          <p:nvPr userDrawn="1"/>
        </p:nvSpPr>
        <p:spPr>
          <a:xfrm>
            <a:off x="528575" y="244034"/>
            <a:ext cx="94594" cy="2142327"/>
          </a:xfrm>
          <a:prstGeom prst="rect">
            <a:avLst/>
          </a:prstGeom>
          <a:solidFill>
            <a:srgbClr val="40B6A8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365E53-4786-8C81-3166-03077B78212B}"/>
              </a:ext>
            </a:extLst>
          </p:cNvPr>
          <p:cNvSpPr txBox="1"/>
          <p:nvPr userDrawn="1"/>
        </p:nvSpPr>
        <p:spPr>
          <a:xfrm>
            <a:off x="391765" y="2405900"/>
            <a:ext cx="840136" cy="3763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N</a:t>
            </a:r>
          </a:p>
          <a:p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C</a:t>
            </a:r>
          </a:p>
          <a:p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V</a:t>
            </a:r>
          </a:p>
          <a:p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P</a:t>
            </a:r>
          </a:p>
          <a:p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R</a:t>
            </a:r>
          </a:p>
          <a:p>
            <a:pPr marL="0" indent="0"/>
            <a:r>
              <a:rPr lang="en-US" sz="1800" b="1" baseline="30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I</a:t>
            </a:r>
          </a:p>
          <a:p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P</a:t>
            </a:r>
          </a:p>
          <a:p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G</a:t>
            </a:r>
          </a:p>
          <a:p>
            <a:endParaRPr lang="en-US" sz="18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2</a:t>
            </a:r>
          </a:p>
          <a:p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0</a:t>
            </a:r>
          </a:p>
          <a:p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2</a:t>
            </a:r>
          </a:p>
          <a:p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en-IN" sz="1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Partial Circle 16">
            <a:extLst>
              <a:ext uri="{FF2B5EF4-FFF2-40B4-BE49-F238E27FC236}">
                <a16:creationId xmlns:a16="http://schemas.microsoft.com/office/drawing/2014/main" id="{B596076D-7B91-2E8C-43CA-5F7C64DABFD7}"/>
              </a:ext>
            </a:extLst>
          </p:cNvPr>
          <p:cNvSpPr/>
          <p:nvPr userDrawn="1"/>
        </p:nvSpPr>
        <p:spPr>
          <a:xfrm rot="14921968">
            <a:off x="689790" y="6341633"/>
            <a:ext cx="512543" cy="518291"/>
          </a:xfrm>
          <a:prstGeom prst="pie">
            <a:avLst/>
          </a:prstGeom>
          <a:solidFill>
            <a:srgbClr val="40B6A8"/>
          </a:solidFill>
          <a:ln>
            <a:solidFill>
              <a:srgbClr val="40B6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8" name="Partial Circle 17">
            <a:extLst>
              <a:ext uri="{FF2B5EF4-FFF2-40B4-BE49-F238E27FC236}">
                <a16:creationId xmlns:a16="http://schemas.microsoft.com/office/drawing/2014/main" id="{FFB6FAF4-DFAC-E340-2A64-1F7F9CC6A4EF}"/>
              </a:ext>
            </a:extLst>
          </p:cNvPr>
          <p:cNvSpPr/>
          <p:nvPr userDrawn="1"/>
        </p:nvSpPr>
        <p:spPr>
          <a:xfrm rot="17617724">
            <a:off x="460082" y="6344533"/>
            <a:ext cx="781417" cy="532996"/>
          </a:xfrm>
          <a:prstGeom prst="pie">
            <a:avLst>
              <a:gd name="adj1" fmla="val 14596488"/>
              <a:gd name="adj2" fmla="val 19542260"/>
            </a:avLst>
          </a:prstGeom>
          <a:solidFill>
            <a:srgbClr val="A4BE38"/>
          </a:solidFill>
          <a:ln>
            <a:solidFill>
              <a:srgbClr val="A4BE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0" name="Partial Circle 19">
            <a:extLst>
              <a:ext uri="{FF2B5EF4-FFF2-40B4-BE49-F238E27FC236}">
                <a16:creationId xmlns:a16="http://schemas.microsoft.com/office/drawing/2014/main" id="{C7531CA9-14A9-06B7-0844-1DB35381A9D0}"/>
              </a:ext>
            </a:extLst>
          </p:cNvPr>
          <p:cNvSpPr/>
          <p:nvPr userDrawn="1"/>
        </p:nvSpPr>
        <p:spPr>
          <a:xfrm rot="1159135" flipV="1">
            <a:off x="429422" y="6574322"/>
            <a:ext cx="448008" cy="295955"/>
          </a:xfrm>
          <a:prstGeom prst="pie">
            <a:avLst>
              <a:gd name="adj1" fmla="val 11907535"/>
              <a:gd name="adj2" fmla="val 16200000"/>
            </a:avLst>
          </a:prstGeom>
          <a:solidFill>
            <a:srgbClr val="A4BE38"/>
          </a:solidFill>
          <a:ln>
            <a:solidFill>
              <a:srgbClr val="A4BE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2" name="Partial Circle 21">
            <a:extLst>
              <a:ext uri="{FF2B5EF4-FFF2-40B4-BE49-F238E27FC236}">
                <a16:creationId xmlns:a16="http://schemas.microsoft.com/office/drawing/2014/main" id="{02FB1BD8-34B3-3753-710E-AD0A454585E0}"/>
              </a:ext>
            </a:extLst>
          </p:cNvPr>
          <p:cNvSpPr/>
          <p:nvPr userDrawn="1"/>
        </p:nvSpPr>
        <p:spPr>
          <a:xfrm rot="9209085" flipH="1">
            <a:off x="-49951" y="6275942"/>
            <a:ext cx="550328" cy="642238"/>
          </a:xfrm>
          <a:prstGeom prst="pie">
            <a:avLst>
              <a:gd name="adj1" fmla="val 21048729"/>
              <a:gd name="adj2" fmla="val 3389774"/>
            </a:avLst>
          </a:prstGeom>
          <a:solidFill>
            <a:srgbClr val="40B6A8"/>
          </a:solidFill>
          <a:ln>
            <a:solidFill>
              <a:srgbClr val="40B6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3" name="Partial Circle 22">
            <a:extLst>
              <a:ext uri="{FF2B5EF4-FFF2-40B4-BE49-F238E27FC236}">
                <a16:creationId xmlns:a16="http://schemas.microsoft.com/office/drawing/2014/main" id="{6B2429FE-FE46-2ABE-37F7-49C4DB0B6413}"/>
              </a:ext>
            </a:extLst>
          </p:cNvPr>
          <p:cNvSpPr/>
          <p:nvPr userDrawn="1"/>
        </p:nvSpPr>
        <p:spPr>
          <a:xfrm rot="17426336" flipH="1">
            <a:off x="-79563" y="5877993"/>
            <a:ext cx="442193" cy="365051"/>
          </a:xfrm>
          <a:prstGeom prst="pie">
            <a:avLst>
              <a:gd name="adj1" fmla="val 0"/>
              <a:gd name="adj2" fmla="val 3877832"/>
            </a:avLst>
          </a:prstGeom>
          <a:solidFill>
            <a:srgbClr val="40B6A8"/>
          </a:solidFill>
          <a:ln>
            <a:solidFill>
              <a:srgbClr val="40B6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4" name="Partial Circle 23">
            <a:extLst>
              <a:ext uri="{FF2B5EF4-FFF2-40B4-BE49-F238E27FC236}">
                <a16:creationId xmlns:a16="http://schemas.microsoft.com/office/drawing/2014/main" id="{D3B1A401-9415-F5EA-7E88-2CCC958C6AB3}"/>
              </a:ext>
            </a:extLst>
          </p:cNvPr>
          <p:cNvSpPr/>
          <p:nvPr userDrawn="1"/>
        </p:nvSpPr>
        <p:spPr>
          <a:xfrm>
            <a:off x="13798" y="6423067"/>
            <a:ext cx="332947" cy="427504"/>
          </a:xfrm>
          <a:prstGeom prst="pie">
            <a:avLst/>
          </a:prstGeom>
          <a:solidFill>
            <a:srgbClr val="A4BE38"/>
          </a:solidFill>
          <a:ln>
            <a:solidFill>
              <a:srgbClr val="A4BE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5" name="Partial Circle 24">
            <a:extLst>
              <a:ext uri="{FF2B5EF4-FFF2-40B4-BE49-F238E27FC236}">
                <a16:creationId xmlns:a16="http://schemas.microsoft.com/office/drawing/2014/main" id="{FA523D96-5D89-3284-EC1C-5618EE08BC93}"/>
              </a:ext>
            </a:extLst>
          </p:cNvPr>
          <p:cNvSpPr/>
          <p:nvPr userDrawn="1"/>
        </p:nvSpPr>
        <p:spPr>
          <a:xfrm rot="15815042">
            <a:off x="388247" y="6094483"/>
            <a:ext cx="288182" cy="280308"/>
          </a:xfrm>
          <a:prstGeom prst="pie">
            <a:avLst/>
          </a:prstGeom>
          <a:solidFill>
            <a:srgbClr val="40B6A8"/>
          </a:solidFill>
          <a:ln>
            <a:solidFill>
              <a:srgbClr val="40B6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6" name="Partial Circle 25">
            <a:extLst>
              <a:ext uri="{FF2B5EF4-FFF2-40B4-BE49-F238E27FC236}">
                <a16:creationId xmlns:a16="http://schemas.microsoft.com/office/drawing/2014/main" id="{79CB9FFC-7AD0-7EFD-F607-3485DEBBB0A0}"/>
              </a:ext>
            </a:extLst>
          </p:cNvPr>
          <p:cNvSpPr/>
          <p:nvPr userDrawn="1"/>
        </p:nvSpPr>
        <p:spPr>
          <a:xfrm rot="5400000" flipV="1">
            <a:off x="341046" y="6018601"/>
            <a:ext cx="304806" cy="369920"/>
          </a:xfrm>
          <a:prstGeom prst="pie">
            <a:avLst>
              <a:gd name="adj1" fmla="val 11907535"/>
              <a:gd name="adj2" fmla="val 16200000"/>
            </a:avLst>
          </a:prstGeom>
          <a:solidFill>
            <a:srgbClr val="A4BE38"/>
          </a:solidFill>
          <a:ln>
            <a:solidFill>
              <a:srgbClr val="A4BE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7" name="Partial Circle 26">
            <a:extLst>
              <a:ext uri="{FF2B5EF4-FFF2-40B4-BE49-F238E27FC236}">
                <a16:creationId xmlns:a16="http://schemas.microsoft.com/office/drawing/2014/main" id="{E260DC7A-EF93-8FB9-0B31-4599E2D7E57D}"/>
              </a:ext>
            </a:extLst>
          </p:cNvPr>
          <p:cNvSpPr/>
          <p:nvPr userDrawn="1"/>
        </p:nvSpPr>
        <p:spPr>
          <a:xfrm rot="13822610">
            <a:off x="21599" y="5843200"/>
            <a:ext cx="240937" cy="271075"/>
          </a:xfrm>
          <a:prstGeom prst="pie">
            <a:avLst>
              <a:gd name="adj1" fmla="val 14596488"/>
              <a:gd name="adj2" fmla="val 11017826"/>
            </a:avLst>
          </a:prstGeom>
          <a:solidFill>
            <a:srgbClr val="A4BE38"/>
          </a:solidFill>
          <a:ln>
            <a:solidFill>
              <a:srgbClr val="A4BE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8" name="Partial Circle 27">
            <a:extLst>
              <a:ext uri="{FF2B5EF4-FFF2-40B4-BE49-F238E27FC236}">
                <a16:creationId xmlns:a16="http://schemas.microsoft.com/office/drawing/2014/main" id="{51330DD6-9DA7-AEB4-4711-55CB5089BCA7}"/>
              </a:ext>
            </a:extLst>
          </p:cNvPr>
          <p:cNvSpPr/>
          <p:nvPr userDrawn="1"/>
        </p:nvSpPr>
        <p:spPr>
          <a:xfrm rot="18592055" flipH="1">
            <a:off x="358962" y="6426907"/>
            <a:ext cx="267881" cy="248853"/>
          </a:xfrm>
          <a:prstGeom prst="pie">
            <a:avLst>
              <a:gd name="adj1" fmla="val 0"/>
              <a:gd name="adj2" fmla="val 3877832"/>
            </a:avLst>
          </a:prstGeom>
          <a:solidFill>
            <a:srgbClr val="40B6A8"/>
          </a:solidFill>
          <a:ln>
            <a:solidFill>
              <a:srgbClr val="40B6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9" name="Partial Circle 28">
            <a:extLst>
              <a:ext uri="{FF2B5EF4-FFF2-40B4-BE49-F238E27FC236}">
                <a16:creationId xmlns:a16="http://schemas.microsoft.com/office/drawing/2014/main" id="{11C60787-4B0F-6B60-1B6B-3E7F399187C8}"/>
              </a:ext>
            </a:extLst>
          </p:cNvPr>
          <p:cNvSpPr/>
          <p:nvPr userDrawn="1"/>
        </p:nvSpPr>
        <p:spPr>
          <a:xfrm rot="16890281">
            <a:off x="22704" y="5564357"/>
            <a:ext cx="275709" cy="224868"/>
          </a:xfrm>
          <a:prstGeom prst="pie">
            <a:avLst/>
          </a:prstGeom>
          <a:solidFill>
            <a:srgbClr val="40B6A8"/>
          </a:solidFill>
          <a:ln>
            <a:solidFill>
              <a:srgbClr val="40B6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0" name="Partial Circle 29">
            <a:extLst>
              <a:ext uri="{FF2B5EF4-FFF2-40B4-BE49-F238E27FC236}">
                <a16:creationId xmlns:a16="http://schemas.microsoft.com/office/drawing/2014/main" id="{76352354-81EF-91A3-1735-4CC7EF565DC2}"/>
              </a:ext>
            </a:extLst>
          </p:cNvPr>
          <p:cNvSpPr/>
          <p:nvPr userDrawn="1"/>
        </p:nvSpPr>
        <p:spPr>
          <a:xfrm rot="11274452" flipV="1">
            <a:off x="-155302" y="5351902"/>
            <a:ext cx="502360" cy="497937"/>
          </a:xfrm>
          <a:prstGeom prst="pie">
            <a:avLst>
              <a:gd name="adj1" fmla="val 14751598"/>
              <a:gd name="adj2" fmla="val 17619878"/>
            </a:avLst>
          </a:prstGeom>
          <a:solidFill>
            <a:srgbClr val="A4BE38"/>
          </a:solidFill>
          <a:ln>
            <a:solidFill>
              <a:srgbClr val="A4BE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3" name="Moon 32">
            <a:extLst>
              <a:ext uri="{FF2B5EF4-FFF2-40B4-BE49-F238E27FC236}">
                <a16:creationId xmlns:a16="http://schemas.microsoft.com/office/drawing/2014/main" id="{B28F1243-97E8-64F1-BBE4-AC6424767423}"/>
              </a:ext>
            </a:extLst>
          </p:cNvPr>
          <p:cNvSpPr/>
          <p:nvPr userDrawn="1"/>
        </p:nvSpPr>
        <p:spPr>
          <a:xfrm rot="16624801">
            <a:off x="65503" y="69739"/>
            <a:ext cx="371983" cy="512213"/>
          </a:xfrm>
          <a:prstGeom prst="moon">
            <a:avLst/>
          </a:prstGeom>
          <a:solidFill>
            <a:srgbClr val="40B6A8"/>
          </a:solidFill>
          <a:ln>
            <a:solidFill>
              <a:srgbClr val="40B6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Moon 33">
            <a:extLst>
              <a:ext uri="{FF2B5EF4-FFF2-40B4-BE49-F238E27FC236}">
                <a16:creationId xmlns:a16="http://schemas.microsoft.com/office/drawing/2014/main" id="{31288297-46CA-6824-C48E-8C54B96F507F}"/>
              </a:ext>
            </a:extLst>
          </p:cNvPr>
          <p:cNvSpPr/>
          <p:nvPr userDrawn="1"/>
        </p:nvSpPr>
        <p:spPr>
          <a:xfrm rot="3332933">
            <a:off x="80177" y="112553"/>
            <a:ext cx="440507" cy="488513"/>
          </a:xfrm>
          <a:prstGeom prst="moon">
            <a:avLst>
              <a:gd name="adj" fmla="val 26852"/>
            </a:avLst>
          </a:prstGeom>
          <a:solidFill>
            <a:srgbClr val="A4BE38"/>
          </a:solidFill>
          <a:ln>
            <a:solidFill>
              <a:srgbClr val="A4BE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AE20E77-D5B0-5DDE-CCC8-616FA6421D3D}"/>
              </a:ext>
            </a:extLst>
          </p:cNvPr>
          <p:cNvSpPr/>
          <p:nvPr userDrawn="1"/>
        </p:nvSpPr>
        <p:spPr>
          <a:xfrm>
            <a:off x="120912" y="730906"/>
            <a:ext cx="94594" cy="4454183"/>
          </a:xfrm>
          <a:prstGeom prst="rect">
            <a:avLst/>
          </a:prstGeom>
          <a:solidFill>
            <a:srgbClr val="40B6A8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227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FA0DA6-3013-E5B6-CCFC-64857E0F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5F15C-626C-BEF5-6803-95B6289D2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37C87-AE68-54ED-69BA-84505D88B3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A76F2-5A59-4481-BAE2-6F38DFC4E849}" type="datetimeFigureOut">
              <a:rPr lang="en-IN" smtClean="0"/>
              <a:t>06-07-2024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7E6EB-82F1-4583-C587-98F18F90E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C44A5-9414-1BA7-C4DF-D06D4DDB01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ED696-F920-4E98-9C64-44FE405B63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854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138B50-3422-08BF-9838-474CD772BFB3}"/>
              </a:ext>
            </a:extLst>
          </p:cNvPr>
          <p:cNvSpPr txBox="1"/>
          <p:nvPr/>
        </p:nvSpPr>
        <p:spPr>
          <a:xfrm>
            <a:off x="838201" y="1545770"/>
            <a:ext cx="10883899" cy="2324035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IN" sz="4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sz="4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 Here</a:t>
            </a:r>
          </a:p>
          <a:p>
            <a:pPr algn="ctr"/>
            <a:endParaRPr lang="en-IN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E19993-FE5D-362E-D32F-E9D11D06FFAB}"/>
              </a:ext>
            </a:extLst>
          </p:cNvPr>
          <p:cNvSpPr txBox="1"/>
          <p:nvPr/>
        </p:nvSpPr>
        <p:spPr>
          <a:xfrm>
            <a:off x="838200" y="4054992"/>
            <a:ext cx="10883900" cy="1384995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IN" sz="28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 Details</a:t>
            </a:r>
          </a:p>
          <a:p>
            <a:pPr algn="ctr"/>
            <a:endParaRPr lang="en-IN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Moon 1">
            <a:extLst>
              <a:ext uri="{FF2B5EF4-FFF2-40B4-BE49-F238E27FC236}">
                <a16:creationId xmlns:a16="http://schemas.microsoft.com/office/drawing/2014/main" id="{8DA263D1-7964-348C-66E7-82FAFC990D01}"/>
              </a:ext>
            </a:extLst>
          </p:cNvPr>
          <p:cNvSpPr/>
          <p:nvPr/>
        </p:nvSpPr>
        <p:spPr>
          <a:xfrm rot="16624801">
            <a:off x="65503" y="69739"/>
            <a:ext cx="371983" cy="512213"/>
          </a:xfrm>
          <a:prstGeom prst="moon">
            <a:avLst/>
          </a:prstGeom>
          <a:solidFill>
            <a:srgbClr val="40B6A8"/>
          </a:solidFill>
          <a:ln>
            <a:solidFill>
              <a:srgbClr val="40B6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Moon 2">
            <a:extLst>
              <a:ext uri="{FF2B5EF4-FFF2-40B4-BE49-F238E27FC236}">
                <a16:creationId xmlns:a16="http://schemas.microsoft.com/office/drawing/2014/main" id="{A245DC09-7F52-8B33-F999-8BDD4F58ED72}"/>
              </a:ext>
            </a:extLst>
          </p:cNvPr>
          <p:cNvSpPr/>
          <p:nvPr/>
        </p:nvSpPr>
        <p:spPr>
          <a:xfrm rot="3332933">
            <a:off x="80177" y="112553"/>
            <a:ext cx="440507" cy="488513"/>
          </a:xfrm>
          <a:prstGeom prst="moon">
            <a:avLst>
              <a:gd name="adj" fmla="val 26852"/>
            </a:avLst>
          </a:prstGeom>
          <a:solidFill>
            <a:srgbClr val="A4BE38"/>
          </a:solidFill>
          <a:ln>
            <a:solidFill>
              <a:srgbClr val="A4BE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83A771-4134-91DE-6172-51ABABFE8FD8}"/>
              </a:ext>
            </a:extLst>
          </p:cNvPr>
          <p:cNvSpPr/>
          <p:nvPr/>
        </p:nvSpPr>
        <p:spPr>
          <a:xfrm>
            <a:off x="120912" y="730906"/>
            <a:ext cx="94594" cy="4454183"/>
          </a:xfrm>
          <a:prstGeom prst="rect">
            <a:avLst/>
          </a:prstGeom>
          <a:solidFill>
            <a:srgbClr val="40B6A8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5249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7562B-75AC-861C-7401-6C69F475F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4F95E-8F5D-22A6-C0FC-B5B38C426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Moon 4">
            <a:extLst>
              <a:ext uri="{FF2B5EF4-FFF2-40B4-BE49-F238E27FC236}">
                <a16:creationId xmlns:a16="http://schemas.microsoft.com/office/drawing/2014/main" id="{2075FE0F-8FC5-A617-A6DB-0A68D51E9A5A}"/>
              </a:ext>
            </a:extLst>
          </p:cNvPr>
          <p:cNvSpPr/>
          <p:nvPr/>
        </p:nvSpPr>
        <p:spPr>
          <a:xfrm rot="3332933">
            <a:off x="80177" y="112553"/>
            <a:ext cx="440507" cy="488513"/>
          </a:xfrm>
          <a:prstGeom prst="moon">
            <a:avLst>
              <a:gd name="adj" fmla="val 26852"/>
            </a:avLst>
          </a:prstGeom>
          <a:solidFill>
            <a:srgbClr val="A4BE38"/>
          </a:solidFill>
          <a:ln>
            <a:solidFill>
              <a:srgbClr val="A4BE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4435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4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Olivia Zacharia</dc:creator>
  <cp:lastModifiedBy>Olivia Zacharia</cp:lastModifiedBy>
  <cp:revision>38</cp:revision>
  <dcterms:created xsi:type="dcterms:W3CDTF">2024-07-05T11:35:34Z</dcterms:created>
  <dcterms:modified xsi:type="dcterms:W3CDTF">2024-07-06T14:33:34Z</dcterms:modified>
</cp:coreProperties>
</file>